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61662-6382-4E4C-91E8-DDCC32B498F2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7B1B9-1A37-47E9-87E7-44EA6AECA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6760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8D0-F26C-4451-B1BC-53B36195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0617-6DCB-46DD-B83B-BFCEA3FEC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40D-0E72-41F2-93D8-A28A136D3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C7D6-F731-4A0F-8C08-B493473BD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3705-2B97-4AE4-BD8C-BC6D826C6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6DA9-EF62-4453-A224-7D3088CF7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DE3D-7BA7-41CD-85A3-DFCEEA9366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C99C-5041-44D8-A4A7-7F17E1748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06BF-7FDB-441A-BD26-71B0E1CD1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090A-339B-4F13-B1D6-FCB113DBB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3AA47-B4EF-449E-BCF6-1DFB83719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495800"/>
            <a:ext cx="7848600" cy="1600200"/>
          </a:xfrm>
        </p:spPr>
        <p:txBody>
          <a:bodyPr>
            <a:normAutofit lnSpcReduction="10000"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Dr. Irfan Ahmed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6858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hangingPunct="0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ctr" hangingPunct="0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 algn="ctr" hangingPunct="0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Power Electronics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Necessity of Rectifiers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Types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Devices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Phase Half Wave Controlled Rectifier (Resistive Load)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14600"/>
            <a:ext cx="7683448" cy="243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Phase Half Wave Controlled Rectifier (Inductive Load)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0"/>
            <a:ext cx="7322429" cy="270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Phase Full Wave Fully Controlled Rectifier (Bridge Configuration)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57400"/>
            <a:ext cx="4648200" cy="344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Waveforms with Resistive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0"/>
            <a:ext cx="4214813" cy="436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Waveforms with Inductive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00200"/>
            <a:ext cx="4438650" cy="442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DC to AC Converters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or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Inverters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Necessity of Inverters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Types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Devices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Phase Half-Bridge Voltage-Source Inverter (VSI)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13" y="1804988"/>
            <a:ext cx="85629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Phase Full-Bridge Inverter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98252"/>
            <a:ext cx="8229600" cy="272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Phase Bridge VSI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C:\Users\Irfan\Desktop\Seminar ITM Kamptee\three phase bridge invert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81200"/>
            <a:ext cx="5658183" cy="3813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120° Mode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590460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180° Mode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043C-7F3F-4BD2-8B1E-B0342E6FAD3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00200"/>
            <a:ext cx="404140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AC to DC Converters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or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Rectifiers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2693</TotalTime>
  <Words>104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DC to AC Converters or Inverters</vt:lpstr>
      <vt:lpstr>Slide 3</vt:lpstr>
      <vt:lpstr>Single Phase Half-Bridge Voltage-Source Inverter (VSI)</vt:lpstr>
      <vt:lpstr>Single Phase Full-Bridge Inverter</vt:lpstr>
      <vt:lpstr>Three Phase Bridge VSI</vt:lpstr>
      <vt:lpstr>120° Mode Operation</vt:lpstr>
      <vt:lpstr>180° Mode Operation</vt:lpstr>
      <vt:lpstr>AC to DC Converters or Rectifiers</vt:lpstr>
      <vt:lpstr>Slide 10</vt:lpstr>
      <vt:lpstr>Single Phase Half Wave Controlled Rectifier (Resistive Load)</vt:lpstr>
      <vt:lpstr>Single Phase Half Wave Controlled Rectifier (Inductive Load)</vt:lpstr>
      <vt:lpstr>Single Phase Full Wave Fully Controlled Rectifier (Bridge Configuration)</vt:lpstr>
      <vt:lpstr>Waveforms with Resistive Load</vt:lpstr>
      <vt:lpstr>Waveforms with Inductive Load</vt:lpstr>
    </vt:vector>
  </TitlesOfParts>
  <Company>DBATU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Pre-registration Seminar</dc:title>
  <dc:creator>Irfan Ahmed</dc:creator>
  <cp:lastModifiedBy>Admin</cp:lastModifiedBy>
  <cp:revision>412</cp:revision>
  <dcterms:created xsi:type="dcterms:W3CDTF">2009-07-01T10:42:28Z</dcterms:created>
  <dcterms:modified xsi:type="dcterms:W3CDTF">2018-07-25T10:03:55Z</dcterms:modified>
</cp:coreProperties>
</file>